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handoutMasterIdLst>
    <p:handoutMasterId r:id="rId5"/>
  </p:handoutMasterIdLst>
  <p:sldIdLst>
    <p:sldId id="262" r:id="rId2"/>
    <p:sldId id="263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C1EC"/>
    <a:srgbClr val="23385B"/>
    <a:srgbClr val="1E3070"/>
    <a:srgbClr val="F9F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10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kshmi M Nair R" userId="c8981fca-d152-4a99-96e9-870e59ef2c03" providerId="ADAL" clId="{817822D4-F995-4BFB-815E-5E8781516417}"/>
    <pc:docChg chg="addSld modSld">
      <pc:chgData name="Lekshmi M Nair R" userId="c8981fca-d152-4a99-96e9-870e59ef2c03" providerId="ADAL" clId="{817822D4-F995-4BFB-815E-5E8781516417}" dt="2024-10-18T05:21:18.792" v="3" actId="680"/>
      <pc:docMkLst>
        <pc:docMk/>
      </pc:docMkLst>
      <pc:sldChg chg="modSp mod">
        <pc:chgData name="Lekshmi M Nair R" userId="c8981fca-d152-4a99-96e9-870e59ef2c03" providerId="ADAL" clId="{817822D4-F995-4BFB-815E-5E8781516417}" dt="2024-10-18T05:21:06.442" v="2" actId="1076"/>
        <pc:sldMkLst>
          <pc:docMk/>
          <pc:sldMk cId="3732448692" sldId="262"/>
        </pc:sldMkLst>
        <pc:spChg chg="mod">
          <ac:chgData name="Lekshmi M Nair R" userId="c8981fca-d152-4a99-96e9-870e59ef2c03" providerId="ADAL" clId="{817822D4-F995-4BFB-815E-5E8781516417}" dt="2024-10-18T05:21:06.442" v="2" actId="1076"/>
          <ac:spMkLst>
            <pc:docMk/>
            <pc:sldMk cId="3732448692" sldId="262"/>
            <ac:spMk id="3" creationId="{4E6CBDFE-34E6-ECF8-9752-5D2C9A730A4C}"/>
          </ac:spMkLst>
        </pc:spChg>
      </pc:sldChg>
      <pc:sldChg chg="new">
        <pc:chgData name="Lekshmi M Nair R" userId="c8981fca-d152-4a99-96e9-870e59ef2c03" providerId="ADAL" clId="{817822D4-F995-4BFB-815E-5E8781516417}" dt="2024-10-18T05:21:18.792" v="3" actId="680"/>
        <pc:sldMkLst>
          <pc:docMk/>
          <pc:sldMk cId="745761259" sldId="26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BAD131D-BD9F-B1AF-BF04-9AB7FB9C212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CB6ED9-1568-480D-524D-C3DE15DE142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22058-7958-4045-905F-88BB73FA364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2A874D-83C7-E474-BDB4-C456A97D30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888BF0-1486-34D5-A0D1-2E6DA2EE92B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1AAF71-C25F-42D3-9431-8DDF941025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720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D15B-A33C-439E-B4F9-6210C99FB6F4}" type="datetimeFigureOut">
              <a:rPr lang="en-IN" smtClean="0"/>
              <a:t>18-10-2024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031AD-6C9C-4E3A-AF61-C7700BAE3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5094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313B3-F701-CEC7-44C5-0170D6AC30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6362" y="6153150"/>
            <a:ext cx="983673" cy="365125"/>
          </a:xfrm>
        </p:spPr>
        <p:txBody>
          <a:bodyPr/>
          <a:lstStyle/>
          <a:p>
            <a:fld id="{10AF7F65-763C-4BB3-9B69-963C2F6A5D2D}" type="datetime1">
              <a:rPr lang="en-IN" smtClean="0"/>
              <a:t>18-10-2024</a:t>
            </a:fld>
            <a:endParaRPr lang="en-IN" dirty="0"/>
          </a:p>
        </p:txBody>
      </p:sp>
      <p:pic>
        <p:nvPicPr>
          <p:cNvPr id="8" name="Picture 7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C29E5E38-3031-FA65-407C-CD6A8A912F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083" y="3041159"/>
            <a:ext cx="2255833" cy="7756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151C16-FBF8-F191-9281-49F660474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908915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2A664167-F561-EC66-F39E-F67255D1A9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0799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5">
    <p:bg>
      <p:bgPr>
        <a:solidFill>
          <a:srgbClr val="2338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03EE7A2-1CE5-B6C2-CBA0-2647D8FD16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6621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 dirty="0"/>
              <a:t>Section Title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B28B97-C15A-146F-0698-868C6D91DF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60061" y="6062046"/>
            <a:ext cx="1071877" cy="36857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D010FA-5D68-1A8B-7E50-8FE8C99D8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0008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6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9DB4A63E-4444-1292-26E7-EFC42C4856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6621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702C2E-BC96-E8D1-A59D-C1BC85A29F2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60061" y="6062046"/>
            <a:ext cx="1071877" cy="36857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ED13F3-2ABC-687C-9FFF-D40E4FC205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5240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7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9DB4A63E-4444-1292-26E7-EFC42C4856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6621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714883-7B5A-7167-F3EF-7331210EF45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60061" y="6062046"/>
            <a:ext cx="1071877" cy="36857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368BB2D-42E3-62F2-65C6-5ACFF229E9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426452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3B59D-0513-AFD5-24D3-E25A40A070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391" y="455985"/>
            <a:ext cx="10800000" cy="720000"/>
          </a:xfrm>
          <a:prstGeom prst="rect">
            <a:avLst/>
          </a:prstGeom>
        </p:spPr>
        <p:txBody>
          <a:bodyPr anchor="ctr"/>
          <a:lstStyle>
            <a:lvl1pPr>
              <a:defRPr sz="2800"/>
            </a:lvl1pPr>
          </a:lstStyle>
          <a:p>
            <a:r>
              <a:rPr lang="en-US" dirty="0"/>
              <a:t>Content Slide Headline</a:t>
            </a:r>
            <a:endParaRPr lang="en-IN" dirty="0"/>
          </a:p>
        </p:txBody>
      </p:sp>
      <p:pic>
        <p:nvPicPr>
          <p:cNvPr id="8" name="Picture 7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6F0CF62F-865B-82F3-F3E4-EA7B49BAF7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73" y="6244759"/>
            <a:ext cx="801754" cy="2756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78670F-7B76-94D9-57D0-B81EFFE3B7F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80390" y="1427016"/>
            <a:ext cx="10800000" cy="46800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C4F13080-4086-2DB3-60E7-A1CE4D1F7C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0452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210243D1-BC19-1C10-C1F7-421E6190BE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73" y="6244759"/>
            <a:ext cx="801754" cy="2756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44C81A-1596-3ADF-1B97-688A24897AE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80390" y="1414370"/>
            <a:ext cx="5220000" cy="46800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AEE229F-8D0C-747D-2213-E70FC2789E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391" y="455985"/>
            <a:ext cx="10800000" cy="720000"/>
          </a:xfrm>
          <a:prstGeom prst="rect">
            <a:avLst/>
          </a:prstGeom>
        </p:spPr>
        <p:txBody>
          <a:bodyPr anchor="ctr"/>
          <a:lstStyle>
            <a:lvl1pPr>
              <a:defRPr sz="2800"/>
            </a:lvl1pPr>
          </a:lstStyle>
          <a:p>
            <a:r>
              <a:rPr lang="en-US" dirty="0"/>
              <a:t>Content Slide Headline</a:t>
            </a:r>
            <a:endParaRPr lang="en-IN" dirty="0"/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3742C0C0-D2E5-6FF0-32F8-BCE25B83A8F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60391" y="1414370"/>
            <a:ext cx="5220000" cy="46800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41596497-2FD4-88DB-8C36-71D323753F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92370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3B59D-0513-AFD5-24D3-E25A40A070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391" y="455984"/>
            <a:ext cx="6480000" cy="720000"/>
          </a:xfrm>
          <a:prstGeom prst="rect">
            <a:avLst/>
          </a:prstGeom>
        </p:spPr>
        <p:txBody>
          <a:bodyPr anchor="ctr"/>
          <a:lstStyle>
            <a:lvl1pPr>
              <a:defRPr sz="2800"/>
            </a:lvl1pPr>
          </a:lstStyle>
          <a:p>
            <a:r>
              <a:rPr lang="en-US" dirty="0"/>
              <a:t>Content Slide Headline</a:t>
            </a:r>
            <a:endParaRPr lang="en-IN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EC2812-862E-519A-1CBB-DB6AF6713C9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265988" y="455983"/>
            <a:ext cx="4630737" cy="564980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pic>
        <p:nvPicPr>
          <p:cNvPr id="5" name="Picture 4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6DA64E22-93FD-DEBF-DCEF-A9329D668B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73" y="6244759"/>
            <a:ext cx="801754" cy="275688"/>
          </a:xfrm>
          <a:prstGeom prst="rect">
            <a:avLst/>
          </a:prstGeo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5BCB9075-FFB8-A822-C89B-48921776F4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0391" y="1425791"/>
            <a:ext cx="6480000" cy="46800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0623D1F1-6E57-6271-539C-F576DB77B4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03031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6DA64E22-93FD-DEBF-DCEF-A9329D668B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73" y="6244759"/>
            <a:ext cx="801754" cy="275688"/>
          </a:xfrm>
          <a:prstGeom prst="rect">
            <a:avLst/>
          </a:prstGeom>
        </p:spPr>
      </p:pic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481FC129-7618-C427-1D44-E2652FA513E3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7270607" y="455984"/>
            <a:ext cx="4629600" cy="564980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US"/>
              <a:t>Click icon to add chart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B6499D8-6468-9656-15EA-D5CF218D18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0391" y="455984"/>
            <a:ext cx="6480000" cy="720000"/>
          </a:xfrm>
          <a:prstGeom prst="rect">
            <a:avLst/>
          </a:prstGeom>
        </p:spPr>
        <p:txBody>
          <a:bodyPr anchor="ctr"/>
          <a:lstStyle>
            <a:lvl1pPr>
              <a:defRPr sz="2800"/>
            </a:lvl1pPr>
          </a:lstStyle>
          <a:p>
            <a:r>
              <a:rPr lang="en-US" dirty="0"/>
              <a:t>Content Slide Headline</a:t>
            </a:r>
            <a:endParaRPr lang="en-IN" dirty="0"/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3BA48F6B-1797-066D-627A-57E6208388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0391" y="1425791"/>
            <a:ext cx="6480000" cy="4680000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13345E-8E24-0F54-8A92-5F478B1BAC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70995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6A1663FB-4401-8F66-58F4-803C497DF4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73" y="6244759"/>
            <a:ext cx="801754" cy="27568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3FAAC6-E914-DAF6-9C70-C07244B542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99264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Option 2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A1663FB-4401-8F66-58F4-803C497DF4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0273" y="6244759"/>
            <a:ext cx="801754" cy="27568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C8F166-7B28-600F-9D50-820EC3EDF8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181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Option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A1663FB-4401-8F66-58F4-803C497DF4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0273" y="6244759"/>
            <a:ext cx="801754" cy="27568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AB1D90-2960-F7CB-32DC-1F4D77E881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9724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2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ACAE1EC-CD85-6584-41BF-BB1F1D7A41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68083" y="3041159"/>
            <a:ext cx="2255833" cy="7756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4D4EBCF-804C-0AF8-745C-CD60EE8D9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908915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BD171DF-5954-B88E-155C-E57CD4AB4EBA}"/>
              </a:ext>
            </a:extLst>
          </p:cNvPr>
          <p:cNvSpPr txBox="1">
            <a:spLocks/>
          </p:cNvSpPr>
          <p:nvPr userDrawn="1"/>
        </p:nvSpPr>
        <p:spPr>
          <a:xfrm>
            <a:off x="346362" y="6153150"/>
            <a:ext cx="983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B9D57C0-1335-4812-B19A-9457488755D5}" type="datetime1">
              <a:rPr lang="en-IN" smtClean="0"/>
              <a:pPr/>
              <a:t>18-10-2024</a:t>
            </a:fld>
            <a:endParaRPr lang="en-IN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D0E1FE0-9F84-7009-A6F6-25E0E69CCB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75867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Option 4">
    <p:bg>
      <p:bgPr>
        <a:solidFill>
          <a:srgbClr val="6CC1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A1663FB-4401-8F66-58F4-803C497DF4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0274" y="6244759"/>
            <a:ext cx="801752" cy="27568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FB5DD0-A249-1303-36A1-8F3CE8B0C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88788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Oprtion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letters on a black background&#10;&#10;Description automatically generated">
            <a:extLst>
              <a:ext uri="{FF2B5EF4-FFF2-40B4-BE49-F238E27FC236}">
                <a16:creationId xmlns:a16="http://schemas.microsoft.com/office/drawing/2014/main" id="{46E42B9C-6AF0-0562-55A1-1563BCE98D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668" y="6043032"/>
            <a:ext cx="1100664" cy="3784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782900-9F21-C63D-0210-A14F8F8CAA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6621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BD4F3B87-5DE0-66E7-1230-2E7CD72EF3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0912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Oprt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letters on a black background&#10;&#10;Description automatically generated">
            <a:extLst>
              <a:ext uri="{FF2B5EF4-FFF2-40B4-BE49-F238E27FC236}">
                <a16:creationId xmlns:a16="http://schemas.microsoft.com/office/drawing/2014/main" id="{46E42B9C-6AF0-0562-55A1-1563BCE98D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668" y="6043032"/>
            <a:ext cx="1100664" cy="3784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44E632-398D-7B37-283D-4AD8C33205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6621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6BF326B9-62B3-787C-FC1C-D991406758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62504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Oprtion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E42B9C-6AF0-0562-55A1-1563BCE98D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45668" y="6043032"/>
            <a:ext cx="1100664" cy="3784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DAB8BE-B521-864D-DF04-5FCCB6139C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6621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FE58DCE6-A5FC-D0AF-1190-702DF1AC81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6986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3">
    <p:bg>
      <p:bgPr>
        <a:solidFill>
          <a:srgbClr val="6CC1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AC766F-B0D7-AE41-3EC3-5E048C6A72B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68083" y="3041159"/>
            <a:ext cx="2255833" cy="7756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C1110004-AAE5-D739-1CFD-1688460BA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908915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96053809-2871-D7F1-1763-18880A7DBB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6362" y="6153150"/>
            <a:ext cx="983673" cy="365125"/>
          </a:xfrm>
        </p:spPr>
        <p:txBody>
          <a:bodyPr/>
          <a:lstStyle/>
          <a:p>
            <a:fld id="{0E4C163D-6BA6-4888-87F6-157940930250}" type="datetime1">
              <a:rPr lang="en-IN" smtClean="0"/>
              <a:t>18-10-2024</a:t>
            </a:fld>
            <a:endParaRPr lang="en-IN" dirty="0"/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DD0670F-85B4-8A08-B8C5-5901D5F5F3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3222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4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FB5B242-9002-16F9-2361-3EA216D5814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68083" y="3041160"/>
            <a:ext cx="2255833" cy="7756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55649C8-FAD5-5DCD-790E-573D4B93C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908915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F9683-C74E-8392-4D33-690AA208CD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6362" y="6153150"/>
            <a:ext cx="983673" cy="365125"/>
          </a:xfrm>
        </p:spPr>
        <p:txBody>
          <a:bodyPr/>
          <a:lstStyle/>
          <a:p>
            <a:fld id="{BC64582E-BF89-4326-A4C8-8AABB64C140E}" type="datetime1">
              <a:rPr lang="en-IN" smtClean="0"/>
              <a:t>18-10-2024</a:t>
            </a:fld>
            <a:endParaRPr lang="en-IN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CEBEE20C-96C6-5109-1888-6A062C66C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880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5">
    <p:bg>
      <p:bgPr>
        <a:blipFill dpi="0" rotWithShape="1">
          <a:blip r:embed="rId2">
            <a:lum/>
          </a:blip>
          <a:srcRect/>
          <a:stretch>
            <a:fillRect t="-70000" b="-7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B48263E-BBA2-3B43-BCBE-FD33A210B50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68083" y="3041160"/>
            <a:ext cx="2255833" cy="77568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9846196-DB11-DBEC-84FD-E75ABF0AB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908915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8DB35-3B99-97DD-F85C-9C2D034012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6362" y="6153150"/>
            <a:ext cx="983673" cy="365125"/>
          </a:xfrm>
        </p:spPr>
        <p:txBody>
          <a:bodyPr/>
          <a:lstStyle/>
          <a:p>
            <a:fld id="{FA573090-529E-49FA-B7D4-6F70CBCDB461}" type="datetime1">
              <a:rPr lang="en-IN" smtClean="0"/>
              <a:t>18-10-2024</a:t>
            </a:fld>
            <a:endParaRPr lang="en-IN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1BC7611B-376B-5BAB-1EC6-2D216976D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3745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DF0A3-C02A-C786-C541-6F7AA8B963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6621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 dirty="0"/>
              <a:t>Section Title</a:t>
            </a:r>
            <a:endParaRPr lang="en-IN" dirty="0"/>
          </a:p>
        </p:txBody>
      </p:sp>
      <p:pic>
        <p:nvPicPr>
          <p:cNvPr id="9" name="Picture 8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A8D46C0D-D5DB-82DD-DEB8-89D33090FD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061" y="6062046"/>
            <a:ext cx="1071877" cy="368571"/>
          </a:xfrm>
          <a:prstGeom prst="rect">
            <a:avLst/>
          </a:prstGeom>
        </p:spPr>
      </p:pic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9A70733D-26AE-00C7-272B-8389E80873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1456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2D6C22E-DC53-E839-1E94-7203E97C43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6621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 dirty="0"/>
              <a:t>Section Title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7DAAEA-BEEB-507C-448B-3335723CFE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60061" y="6062046"/>
            <a:ext cx="1071877" cy="368570"/>
          </a:xfrm>
          <a:prstGeom prst="rect">
            <a:avLst/>
          </a:prstGeom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454C5765-3538-9685-7C4F-C8D01ADF8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7072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3">
    <p:bg>
      <p:bgPr>
        <a:solidFill>
          <a:srgbClr val="F9F8D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2DC3CEC-D7DA-6BBE-460B-9F7F8ACEF0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6621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 dirty="0"/>
              <a:t>Section Title</a:t>
            </a:r>
            <a:endParaRPr lang="en-IN" dirty="0"/>
          </a:p>
        </p:txBody>
      </p:sp>
      <p:pic>
        <p:nvPicPr>
          <p:cNvPr id="6" name="Picture 5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B45369BD-C07A-6DDC-2951-E8FD8DE8C2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061" y="6062046"/>
            <a:ext cx="1071877" cy="368571"/>
          </a:xfrm>
          <a:prstGeom prst="rect">
            <a:avLst/>
          </a:prstGeom>
        </p:spPr>
      </p:pic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FEA93B75-882D-FC22-2437-EF8B25ECA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1843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4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03EE7A2-1CE5-B6C2-CBA0-2647D8FD16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766218"/>
            <a:ext cx="10515600" cy="1325563"/>
          </a:xfrm>
          <a:prstGeom prst="rect">
            <a:avLst/>
          </a:prstGeom>
        </p:spPr>
        <p:txBody>
          <a:bodyPr anchor="ctr"/>
          <a:lstStyle>
            <a:lvl1pPr algn="ctr">
              <a:defRPr sz="2800"/>
            </a:lvl1pPr>
          </a:lstStyle>
          <a:p>
            <a:r>
              <a:rPr lang="en-US" dirty="0"/>
              <a:t>Section Title</a:t>
            </a:r>
            <a:endParaRPr lang="en-IN" dirty="0"/>
          </a:p>
        </p:txBody>
      </p:sp>
      <p:pic>
        <p:nvPicPr>
          <p:cNvPr id="9" name="Picture 8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AFB28B97-C15A-146F-0698-868C6D91DF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061" y="6062046"/>
            <a:ext cx="1071877" cy="36857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939ABF1-EFB3-73F9-6953-A2A235B751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19135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0F2DF-9F10-3B91-35D2-02936B0672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38600" y="56959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9E691-440C-4601-BF10-EC3D35D5D598}" type="datetime1">
              <a:rPr lang="en-IN" smtClean="0"/>
              <a:t>18-10-2024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B33BA-3828-71EF-5BF9-297E6A5C67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531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F6DB28-3463-6151-FD9E-34EE8357D3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2373" y="61531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0DA84-6134-4793-87BB-B8677592C09D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5506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4" r:id="rId7"/>
    <p:sldLayoutId id="2147483667" r:id="rId8"/>
    <p:sldLayoutId id="2147483668" r:id="rId9"/>
    <p:sldLayoutId id="2147483675" r:id="rId10"/>
    <p:sldLayoutId id="2147483669" r:id="rId11"/>
    <p:sldLayoutId id="2147483676" r:id="rId12"/>
    <p:sldLayoutId id="2147483677" r:id="rId13"/>
    <p:sldLayoutId id="2147483680" r:id="rId14"/>
    <p:sldLayoutId id="2147483678" r:id="rId15"/>
    <p:sldLayoutId id="2147483679" r:id="rId16"/>
    <p:sldLayoutId id="2147483670" r:id="rId17"/>
    <p:sldLayoutId id="2147483683" r:id="rId18"/>
    <p:sldLayoutId id="2147483684" r:id="rId19"/>
    <p:sldLayoutId id="2147483685" r:id="rId20"/>
    <p:sldLayoutId id="2147483686" r:id="rId21"/>
    <p:sldLayoutId id="2147483681" r:id="rId22"/>
    <p:sldLayoutId id="2147483682" r:id="rId2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F32EB1-FB71-FF36-510C-E5A34FEE8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59F01-AB3E-402E-8078-45DCF85582FD}" type="datetime1">
              <a:rPr lang="en-IN" smtClean="0"/>
              <a:t>18-10-2024</a:t>
            </a:fld>
            <a:endParaRPr lang="en-I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E6CBDFE-34E6-ECF8-9752-5D2C9A730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0035" y="3245932"/>
            <a:ext cx="10515600" cy="1325563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2448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927F-FBB4-33CC-B516-BB45DF857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5CA0F-5194-8027-B2EC-E53E7B5DC27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1D442A-3DDF-D70C-621A-6F9D5249DF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D0DA84-6134-4793-87BB-B8677592C09D}" type="slidenum">
              <a:rPr lang="en-IN" smtClean="0"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576125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Neue Haas Grotesk Text Pr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sia Presentation Template V4.1" id="{12E221B9-9ED9-41D4-8CE9-90FA614F4C05}" vid="{6D28634E-A953-4A55-8477-D25CC0E0301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7</TotalTime>
  <Words>2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Roboto</vt:lpstr>
      <vt:lpstr>Custom Design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Lekshmi M Nair R</dc:creator>
  <cp:lastModifiedBy>Lekshmi M Nair R</cp:lastModifiedBy>
  <cp:revision>1</cp:revision>
  <dcterms:created xsi:type="dcterms:W3CDTF">2024-10-18T05:08:44Z</dcterms:created>
  <dcterms:modified xsi:type="dcterms:W3CDTF">2024-10-18T05:21:24Z</dcterms:modified>
</cp:coreProperties>
</file>

<file path=docProps/thumbnail.jpeg>
</file>